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07/06/2018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Sieving and filtering (1/3)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86051F8-0442-4C69-AEDC-91DF664ACDA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0" y="863126"/>
            <a:ext cx="6062870" cy="2429794"/>
          </a:xfrm>
        </p:spPr>
        <p:txBody>
          <a:bodyPr/>
          <a:lstStyle/>
          <a:p>
            <a:r>
              <a:rPr lang="en-GB" dirty="0"/>
              <a:t>Sam takes a beaker of water, and adds a spoonful of fine sand to it.  She stirs it all up together.  The water looks orange and cloudy.</a:t>
            </a:r>
          </a:p>
          <a:p>
            <a:r>
              <a:rPr lang="en-GB" dirty="0"/>
              <a:t>She pours half of it through a kitchen sieve.  The water which comes through is still orange and cloudy.</a:t>
            </a:r>
          </a:p>
          <a:p>
            <a:r>
              <a:rPr lang="en-GB" dirty="0"/>
              <a:t>What is the best explanation for this?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CC7609-0A88-43D1-86BF-E6D440FD57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The grains of sand are </a:t>
            </a:r>
            <a:r>
              <a:rPr lang="en-GB" b="1" dirty="0"/>
              <a:t>bigger</a:t>
            </a:r>
            <a:r>
              <a:rPr lang="en-GB" dirty="0"/>
              <a:t> than the holes in the sieve.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4BF33CC-424C-49C3-8B91-CC0008AD1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grains of sand are </a:t>
            </a:r>
            <a:r>
              <a:rPr lang="en-GB" b="1" dirty="0"/>
              <a:t>the same size</a:t>
            </a:r>
            <a:r>
              <a:rPr lang="en-GB" dirty="0"/>
              <a:t> as the holes in the sieve.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2A40EB-AA92-4DE5-83BE-F5FBA4D53CD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The grains of sand are </a:t>
            </a:r>
            <a:r>
              <a:rPr lang="en-GB" b="1" dirty="0"/>
              <a:t>smaller</a:t>
            </a:r>
            <a:r>
              <a:rPr lang="en-GB" dirty="0"/>
              <a:t> than the holes in the sieve.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FF1CD2-80EC-4D36-A770-C03A69D04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5004" y="1008765"/>
            <a:ext cx="2337336" cy="184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2A0939F-530C-49ED-B8E1-D86570F3E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Sieving and filtering (2/3)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967836-EA90-46A6-897B-5559105066B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0" y="863126"/>
            <a:ext cx="6288157" cy="2429794"/>
          </a:xfrm>
        </p:spPr>
        <p:txBody>
          <a:bodyPr/>
          <a:lstStyle/>
          <a:p>
            <a:r>
              <a:rPr lang="en-GB" dirty="0"/>
              <a:t>Sam then pours the other half of the cloudy orange water into funnel that contains a folded filter paper. The sand collects in the filter paper.</a:t>
            </a:r>
          </a:p>
          <a:p>
            <a:endParaRPr lang="en-GB" dirty="0"/>
          </a:p>
          <a:p>
            <a:r>
              <a:rPr lang="en-GB" dirty="0"/>
              <a:t>What is the best explanation for this?</a:t>
            </a:r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6060C60-8F61-4624-823B-3961493DDA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The grains of sand are </a:t>
            </a:r>
            <a:r>
              <a:rPr lang="en-GB" b="1" dirty="0"/>
              <a:t>bigger</a:t>
            </a:r>
            <a:r>
              <a:rPr lang="en-GB" dirty="0"/>
              <a:t> than the gaps between the fibres of the filter paper.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B50FE60-A790-4395-ACBF-6F31EBA670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The grains of sand are </a:t>
            </a:r>
            <a:r>
              <a:rPr lang="en-GB" b="1" dirty="0"/>
              <a:t>the same size</a:t>
            </a:r>
            <a:r>
              <a:rPr lang="en-GB" dirty="0"/>
              <a:t> as the gaps between the fibres of the filter paper.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5F4871C-0660-46DF-BD92-225B9EF33D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The grains of sand are </a:t>
            </a:r>
            <a:r>
              <a:rPr lang="en-GB" b="1" dirty="0"/>
              <a:t>smaller</a:t>
            </a:r>
            <a:r>
              <a:rPr lang="en-GB" dirty="0"/>
              <a:t> than the gaps between the fibres of the filter paper.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3861D6-8353-4565-8094-F2DB96B1BE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/>
              <a:t>The paper has no gaps in it, so sand particles cannot get through it.</a:t>
            </a:r>
          </a:p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C3B25E-1D45-4828-B3D9-0B627AE3A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911670"/>
            <a:ext cx="22098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112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403EC-6881-432D-B539-FEB6B9D8C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Sieving and filtering (3/3)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2AC82A-F327-48DD-AC95-390E10135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F02DEAE-85C9-42DD-9CC8-FA8071519A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The water that comes through </a:t>
            </a:r>
          </a:p>
          <a:p>
            <a:r>
              <a:rPr lang="en-GB" dirty="0"/>
              <a:t>the filter paper is clear.</a:t>
            </a:r>
          </a:p>
          <a:p>
            <a:r>
              <a:rPr lang="en-GB" dirty="0"/>
              <a:t>How does the water get through the filter paper?</a:t>
            </a:r>
          </a:p>
          <a:p>
            <a:r>
              <a:rPr lang="en-GB" dirty="0"/>
              <a:t>Which of these is </a:t>
            </a:r>
            <a:r>
              <a:rPr lang="en-GB" b="1" dirty="0"/>
              <a:t>the best explanation</a:t>
            </a:r>
            <a:r>
              <a:rPr lang="en-GB" dirty="0"/>
              <a:t>?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FFBBCA-ABBB-4A69-820F-7D1B558F23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Water is made of tiny particles that are </a:t>
            </a:r>
            <a:r>
              <a:rPr lang="en-GB" b="1" dirty="0"/>
              <a:t>bigger</a:t>
            </a:r>
            <a:r>
              <a:rPr lang="en-GB" dirty="0"/>
              <a:t> than the gaps between the fibres of the filter paper.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3CEBD9-AFC7-439C-B2E9-6356AB9A71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Water is made of tiny particles that are </a:t>
            </a:r>
            <a:r>
              <a:rPr lang="en-GB" b="1" dirty="0"/>
              <a:t>the same size</a:t>
            </a:r>
            <a:r>
              <a:rPr lang="en-GB" dirty="0"/>
              <a:t> as the gaps between the fibres of the filter paper.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277567-CDC9-4C38-A959-CFD48208A2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Water is made of tiny particles that are </a:t>
            </a:r>
            <a:r>
              <a:rPr lang="en-GB" b="1" dirty="0"/>
              <a:t>smaller</a:t>
            </a:r>
            <a:r>
              <a:rPr lang="en-GB" dirty="0"/>
              <a:t> than the gaps between the fibres of the filter paper.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87ED1-2E4F-44C4-8609-B5A270014C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Water is not made of tiny particles.  It is a liquid, so it can soak through paper.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2E26F7-513A-4D16-A601-A4ABA12F5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0554" y="980433"/>
            <a:ext cx="1788096" cy="232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79348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188</TotalTime>
  <Words>338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Courier New</vt:lpstr>
      <vt:lpstr>Verdana</vt:lpstr>
      <vt:lpstr>Wingdings</vt:lpstr>
      <vt:lpstr>BEST_template_activity_powerpoint</vt:lpstr>
      <vt:lpstr>Sieving and filtering (1/3)</vt:lpstr>
      <vt:lpstr>Sieving and filtering (2/3)</vt:lpstr>
      <vt:lpstr>Sieving and filtering (3/3)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Sieving and filtering</dc:title>
  <dc:creator>HEC Harden</dc:creator>
  <cp:lastModifiedBy>HEC Harden</cp:lastModifiedBy>
  <cp:revision>9</cp:revision>
  <dcterms:created xsi:type="dcterms:W3CDTF">2018-04-13T10:35:38Z</dcterms:created>
  <dcterms:modified xsi:type="dcterms:W3CDTF">2018-06-07T12:02:52Z</dcterms:modified>
</cp:coreProperties>
</file>